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01AB49-B4BE-40B7-9AFB-A5FBED9E92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A3AA-69F2-424A-8015-2B869CD824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37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BCBB8-E8AA-421E-AAA9-7ADAB77DA9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14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17909-C666-4FEE-9F40-9B0360A9D8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09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4B401-BDCB-40BB-9584-282AE5357E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67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58C8A-0395-41B0-93B2-E1CB51F199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23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39F0F-5816-4ADE-BC29-F41CD9F262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20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69552-0D2D-4192-B9BA-8772BCFDAF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79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E1BD-CECB-447C-A0F4-C29AACD773F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9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8941A-1A23-47EA-BC1F-F72D24938F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86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FE76C-E1AA-425B-AA28-59A5C288D4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23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C05571-2BC5-4699-98E8-ABDB827F5A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8000" dirty="0" smtClean="0"/>
              <a:t>English 7 &amp; 8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Reading Comprehension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800" dirty="0" smtClean="0"/>
              <a:t>Make notes as you read: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800" dirty="0" smtClean="0"/>
              <a:t>Paraphrase important points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800" dirty="0" smtClean="0"/>
              <a:t>Use headings, titles, pictures, and diagrams to organize your thoughts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203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800" dirty="0" smtClean="0"/>
              <a:t>Look for patterns in </a:t>
            </a:r>
            <a:r>
              <a:rPr lang="en-US" sz="4800" smtClean="0"/>
              <a:t>the text.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5375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800" dirty="0" smtClean="0"/>
              <a:t>Retell what you’ve read..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146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800" dirty="0" smtClean="0"/>
              <a:t>Reread.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410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800" dirty="0" smtClean="0"/>
              <a:t>Adjust your reading speed—slow down or speed up.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9932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800" dirty="0" smtClean="0"/>
              <a:t>Close your eyes and form a picture in your mind.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400" dirty="0" smtClean="0"/>
              <a:t>Sketch </a:t>
            </a:r>
            <a:r>
              <a:rPr lang="en-US" sz="4400" smtClean="0"/>
              <a:t>the picture.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943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</a:p>
          <a:p>
            <a:r>
              <a:rPr lang="en-US" dirty="0" smtClean="0"/>
              <a:t>Answering questions from the reading selection.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0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772400" cy="1362075"/>
          </a:xfrm>
        </p:spPr>
        <p:txBody>
          <a:bodyPr/>
          <a:lstStyle/>
          <a:p>
            <a:r>
              <a:rPr lang="en-US" dirty="0" smtClean="0"/>
              <a:t>What if you are stuck?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914400"/>
            <a:ext cx="77724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3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ways to help!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3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1362075"/>
          </a:xfrm>
        </p:spPr>
        <p:txBody>
          <a:bodyPr/>
          <a:lstStyle/>
          <a:p>
            <a:r>
              <a:rPr lang="en-US" sz="4800" cap="none" dirty="0" smtClean="0"/>
              <a:t>Simple Fixes to Get  Unstuck When the Text is Confusing</a:t>
            </a:r>
            <a:endParaRPr lang="en-US" sz="4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2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5400" dirty="0" smtClean="0"/>
              <a:t>Stop! Think about what you’ve already read.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3944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800" dirty="0" smtClean="0"/>
              <a:t>Connect the text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800" dirty="0"/>
              <a:t>y</a:t>
            </a:r>
            <a:r>
              <a:rPr lang="en-US" sz="4800" dirty="0" smtClean="0"/>
              <a:t>our life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800" dirty="0" smtClean="0"/>
              <a:t>your knowledge of the world or a similar situation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800" dirty="0"/>
              <a:t>a</a:t>
            </a:r>
            <a:r>
              <a:rPr lang="en-US" sz="4800" dirty="0" smtClean="0"/>
              <a:t>nother text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714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800" dirty="0" smtClean="0"/>
              <a:t>Ask yourself a question and try to answer it.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5081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800" dirty="0" smtClean="0"/>
              <a:t>Make a prediction.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6804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gsaw design template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template</Template>
  <TotalTime>803</TotalTime>
  <Words>142</Words>
  <Application>Microsoft Office PowerPoint</Application>
  <PresentationFormat>On-screen Show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Jigsaw design template</vt:lpstr>
      <vt:lpstr>English 7 &amp; 8</vt:lpstr>
      <vt:lpstr>Reading Comprehension</vt:lpstr>
      <vt:lpstr>What if you are stuck?</vt:lpstr>
      <vt:lpstr>Here are ways to help!</vt:lpstr>
      <vt:lpstr>Simple Fixes to Get  Unstuck When the Text is Confusing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 &amp; 8</dc:title>
  <dc:creator>Brigitta Post</dc:creator>
  <cp:lastModifiedBy>Brigitta Post</cp:lastModifiedBy>
  <cp:revision>6</cp:revision>
  <cp:lastPrinted>1601-01-01T00:00:00Z</cp:lastPrinted>
  <dcterms:created xsi:type="dcterms:W3CDTF">2019-08-07T22:58:59Z</dcterms:created>
  <dcterms:modified xsi:type="dcterms:W3CDTF">2019-08-08T13:45:28Z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TC010690541033</vt:lpwstr>
  </property>
</Properties>
</file>